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BE58A-E275-461B-9637-13A1F3822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3766F3-2087-4158-A6B4-6D8A64083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A09857-BF6C-4433-BF7C-BB309444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52E9D0-5321-4831-8FFF-34898456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C984D5-88A8-49D2-975B-34FC70B9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26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D13E8-A603-48D2-9691-60558BAC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ACA48F-53BC-4318-956F-5543B2DCE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EC0CCC-3107-4BF5-8790-7E2CE0C5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33E95D-2E6E-4A00-A77E-A5293567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2646F8-325E-4EE2-A12D-216C04FB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61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FF3CE0-0E86-4D98-93AC-DBEED8C03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A3E1DA-4851-47A0-9A41-842B8743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B29296-94DA-4122-981A-F657167E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D7187A-FE12-46CE-9EA3-0314CC62F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CCACEF-5884-4E96-80DA-5D3E8956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22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8F95A2-5F5E-49F9-8729-B5455FC5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CC9FD9-F3A9-43F5-B9E2-CAC15584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891ADD-9966-4563-98C6-F8870004E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2BC3AB-C58F-4FFF-8004-2DF2BAB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435F9D-D100-4325-995B-70810459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35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1906A2-5B66-47F8-88D8-7385809C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D9399C-9066-45B0-B81C-44AB74316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B58402-DEB2-41B7-9972-0EB4A08F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9EE422-37F1-4B68-B827-B0016BAB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55A23E-05A5-42C7-A70D-769A2629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05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3650-0996-459D-B57C-DFBFFD5B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E57EAA-FD57-4807-8086-DCFB524E9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9A59E5-1004-4C51-AC81-36CA878C5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3ECAED-616D-4FB8-AFE2-071F3B05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BFA201-03B9-4826-8A98-9F0960DD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E40FED-D537-4CE7-8723-1C784F65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57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42F530-653B-473F-8E85-D60C8DE8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6B65DA-A8EC-43C1-B577-B6A70A31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6A59C47-E9CE-43FF-8ABF-4073A737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1A073D-3129-433D-BCD0-F06EC2594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D38E30D-3C04-4F6B-96E6-D1083261F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463B16C-9223-4E39-8748-A9CB2CAA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BCADCB-163B-402C-8D74-CF60B6D3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D9FB509-A1B8-41E5-A7D4-F6955624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9E4A0-7E5F-45D2-9F45-3DAB3080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B4B21FD-07C8-4421-B55E-22E3DF33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F5224-3C11-405B-8921-63027F84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C211BC-E07B-43E1-B4A4-16A46BE1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82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EAC55A-35A2-44A0-A2C5-0AE7792C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A57E2-C1FE-42C2-82E4-658C9061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95097B-C9B9-4677-B0F2-92D521B8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88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1FA6B3-8FDB-4EFF-9F1A-27BC4E51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419FA4-9247-4698-8C6F-FE987857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DF7A04-BA45-4B79-8C34-2655C2B51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E89924-8D75-4928-9375-6D62E6A6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D4042F9-0625-4150-A6DB-B718646F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D5C736-8EE9-416D-B556-CF9230FA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56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3DE52F-E23D-4FD2-91EE-60394B10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9BFABAC-F58E-4835-AA29-33DF961BD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40C3A8-6328-459F-843F-13FF1EEFE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E334FF-5072-4FE9-A4AF-94E76770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3D7FC6-55FF-4586-9D02-A0CCCBE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A45D8F-08AF-4B13-9A84-B2069A34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17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1F6BFC-BEB5-4325-A414-09DF5951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D182AD-8FD1-4EAA-9E57-E39B6C9BB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1E09B0-20A3-4149-8CA1-8860EB719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030519-8777-4153-A437-58C892187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BC2A68-002E-41C4-81C0-50D318950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69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B2D70-197A-4873-9963-A7FE599C4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0542"/>
            <a:ext cx="9144000" cy="2387600"/>
          </a:xfrm>
        </p:spPr>
        <p:txBody>
          <a:bodyPr/>
          <a:lstStyle/>
          <a:p>
            <a:r>
              <a:rPr lang="it-IT" dirty="0"/>
              <a:t>PROGETTO RICARICA WPT BUS URBANI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5A9AD67-1AD2-4BF0-9BE8-53B900C47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b="1" dirty="0"/>
              <a:t>Obiettivo</a:t>
            </a:r>
            <a:r>
              <a:rPr lang="it-IT" dirty="0"/>
              <a:t>: studio della fattibilità tecnica ed economica di stazioni di ricarica </a:t>
            </a:r>
            <a:r>
              <a:rPr lang="it-IT" dirty="0" err="1"/>
              <a:t>wpt</a:t>
            </a:r>
            <a:r>
              <a:rPr lang="it-IT" dirty="0"/>
              <a:t> statica nelle fermate di una specifica tratta di un bus urbano.</a:t>
            </a:r>
          </a:p>
        </p:txBody>
      </p:sp>
    </p:spTree>
    <p:extLst>
      <p:ext uri="{BB962C8B-B14F-4D97-AF65-F5344CB8AC3E}">
        <p14:creationId xmlns:p14="http://schemas.microsoft.com/office/powerpoint/2010/main" val="246789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B0EA81-2765-43DD-A070-D45D874E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8A106A-71A5-4BC7-BA10-890D6B9A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/>
              <a:t>Studio della tecnologia WPT statica: componenti, leggi fisiche.</a:t>
            </a:r>
          </a:p>
          <a:p>
            <a:r>
              <a:rPr lang="it-IT" dirty="0"/>
              <a:t>Scelta tecnologia e topologia della WPT più adatta.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8AA26C-4342-46E1-8605-5FD4DE81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362325"/>
            <a:ext cx="490220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1E9B2-F7CF-4D85-B2B9-DC26357C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9CE0E5-5C59-457C-A8C6-39E99D26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5" cy="4351338"/>
          </a:xfrm>
        </p:spPr>
        <p:txBody>
          <a:bodyPr/>
          <a:lstStyle/>
          <a:p>
            <a:r>
              <a:rPr lang="it-IT" dirty="0"/>
              <a:t>Scelta della tratta da studiare</a:t>
            </a:r>
          </a:p>
          <a:p>
            <a:r>
              <a:rPr lang="it-IT" dirty="0"/>
              <a:t>Raccolta dati: dati nominali di un bus urbano, batteria, potenza, tempi di ricarica ideali con una </a:t>
            </a:r>
            <a:r>
              <a:rPr lang="it-IT" dirty="0" err="1"/>
              <a:t>wpt</a:t>
            </a:r>
            <a:r>
              <a:rPr lang="it-IT" dirty="0"/>
              <a:t> statica, consumi, tempi di fermata, peso, accelerazioni, efficienza.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7FBB20-2510-44D7-ABC1-5D13EAD5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2" y="1165413"/>
            <a:ext cx="4527174" cy="45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4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822B7-7A52-4CBD-B051-586910D9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E86B15-80EA-411D-BBA4-557A4202D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4351338"/>
          </a:xfrm>
        </p:spPr>
        <p:txBody>
          <a:bodyPr/>
          <a:lstStyle/>
          <a:p>
            <a:r>
              <a:rPr lang="it-IT" dirty="0"/>
              <a:t>Elaborazione dei dati. (</a:t>
            </a:r>
            <a:r>
              <a:rPr lang="it-IT" dirty="0" err="1"/>
              <a:t>Matlab</a:t>
            </a:r>
            <a:r>
              <a:rPr lang="it-IT" dirty="0"/>
              <a:t>)</a:t>
            </a:r>
          </a:p>
          <a:p>
            <a:r>
              <a:rPr lang="it-IT" dirty="0"/>
              <a:t>Calcolo di quanto si ricarica il bus in un singolo tempo di fermata considerando 1 o 2 o più trasmettitori, e le loro dimensioni. (</a:t>
            </a:r>
            <a:r>
              <a:rPr lang="it-IT" dirty="0" err="1"/>
              <a:t>Matlab</a:t>
            </a:r>
            <a:r>
              <a:rPr lang="it-IT" dirty="0"/>
              <a:t>)</a:t>
            </a:r>
          </a:p>
          <a:p>
            <a:r>
              <a:rPr lang="it-IT" dirty="0"/>
              <a:t>Scelta di quante pensiline ricaricabili installare per una ricarica funzionale lungo la tratta. (impatto totale sulla batteria)</a:t>
            </a:r>
          </a:p>
          <a:p>
            <a:r>
              <a:rPr lang="it-IT" dirty="0"/>
              <a:t>Valutazione tecnica: è fattibile?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536818-0CF7-44CC-9C96-5FF1C6149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6" r="18843" b="10204"/>
          <a:stretch/>
        </p:blipFill>
        <p:spPr>
          <a:xfrm>
            <a:off x="7353300" y="1825625"/>
            <a:ext cx="41243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150459-937E-40ED-AD59-3324EE9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F0B861-EEDC-4CD7-87E5-8AC1CD6E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5625" cy="4351338"/>
          </a:xfrm>
        </p:spPr>
        <p:txBody>
          <a:bodyPr/>
          <a:lstStyle/>
          <a:p>
            <a:r>
              <a:rPr lang="it-IT" dirty="0"/>
              <a:t>Valutazione dell’idoneità della tratta scelta (troppo corta/lunga, allineamenti, </a:t>
            </a:r>
            <a:r>
              <a:rPr lang="it-IT" dirty="0" err="1"/>
              <a:t>ecc</a:t>
            </a:r>
            <a:r>
              <a:rPr lang="it-IT" dirty="0"/>
              <a:t>…).</a:t>
            </a:r>
          </a:p>
          <a:p>
            <a:r>
              <a:rPr lang="it-IT" dirty="0"/>
              <a:t>Valutazione economica approssimativa.</a:t>
            </a:r>
          </a:p>
          <a:p>
            <a:r>
              <a:rPr lang="it-IT" dirty="0"/>
              <a:t>Stesura finale della relazione.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57C097-1E9B-46C2-9599-B34ED486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2" y="3429000"/>
            <a:ext cx="4772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3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183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PROGETTO RICARICA WPT BUS URBANI</vt:lpstr>
      <vt:lpstr>Introduzione</vt:lpstr>
      <vt:lpstr>PUNTO 0</vt:lpstr>
      <vt:lpstr>PUNTO 1</vt:lpstr>
      <vt:lpstr>PUNTO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RICARICA WPT BUS URBANI</dc:title>
  <dc:creator>Fabio Canossi</dc:creator>
  <cp:lastModifiedBy>Fabio Canossi</cp:lastModifiedBy>
  <cp:revision>12</cp:revision>
  <dcterms:created xsi:type="dcterms:W3CDTF">2025-10-16T08:30:42Z</dcterms:created>
  <dcterms:modified xsi:type="dcterms:W3CDTF">2025-10-16T09:35:33Z</dcterms:modified>
</cp:coreProperties>
</file>